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518" y="506178"/>
            <a:ext cx="10431374" cy="1399896"/>
          </a:xfrm>
        </p:spPr>
        <p:txBody>
          <a:bodyPr/>
          <a:lstStyle/>
          <a:p>
            <a:r>
              <a:rPr lang="en-US" sz="6000" dirty="0" smtClean="0">
                <a:solidFill>
                  <a:srgbClr val="FFC00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Components of computer </a:t>
            </a:r>
            <a:endParaRPr lang="en-US" sz="6000" dirty="0">
              <a:solidFill>
                <a:srgbClr val="FFC00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620" y="5344051"/>
            <a:ext cx="8825658" cy="86142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Instructor : ENGR. HIRA AKASH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15" y="2253804"/>
            <a:ext cx="4547616" cy="320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03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/ 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need to store data.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stored temporally while program is running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data for long-term, to preserve programs and data while not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and Secondary Memory</a:t>
            </a:r>
          </a:p>
        </p:txBody>
      </p:sp>
    </p:spTree>
    <p:extLst>
      <p:ext uri="{BB962C8B-B14F-4D97-AF65-F5344CB8AC3E}">
        <p14:creationId xmlns:p14="http://schemas.microsoft.com/office/powerpoint/2010/main" val="8789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for holding data.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the program currently being executed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data produced while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running.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are of two types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 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RAM(Random Access Memory)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portion of the Primary Memory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used by the program in execution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computer gets turned off, RAM will lose all the data.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 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13" y="3932483"/>
            <a:ext cx="2962275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71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retains as long as power remains applied.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 Flop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circuitry.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faster.</a:t>
            </a:r>
          </a:p>
        </p:txBody>
      </p:sp>
    </p:spTree>
    <p:extLst>
      <p:ext uri="{BB962C8B-B14F-4D97-AF65-F5344CB8AC3E}">
        <p14:creationId xmlns:p14="http://schemas.microsoft.com/office/powerpoint/2010/main" val="387746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continues Refreshing in order to maintain the data.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transistors and capacitors in circuits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consumes more power</a:t>
            </a:r>
          </a:p>
        </p:txBody>
      </p:sp>
    </p:spTree>
    <p:extLst>
      <p:ext uri="{BB962C8B-B14F-4D97-AF65-F5344CB8AC3E}">
        <p14:creationId xmlns:p14="http://schemas.microsoft.com/office/powerpoint/2010/main" val="417637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(Read Only Memory)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we can only read but cannot write on.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Non-volatile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store some firmware programs.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Programmable Read Only Memory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Erasable and Programmable read Only Memory.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EEPROM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Electrically Erasable and Programmable read Only Memory.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51" y="4155582"/>
            <a:ext cx="2789599" cy="2092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046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of the system.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capacity.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Backing Store.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92" y="3515933"/>
            <a:ext cx="3094224" cy="23230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810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Disc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in the form of Magnetic directions.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Disk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Floppy Disk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03" y="3499767"/>
            <a:ext cx="222885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8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Disk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data is far faster than access to data in floppy disks.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Read/Write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is positioned close to the disk.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attached to a spindle.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Spindle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rotated by a motor.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disk depends on the speed of motor.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97" y="2971302"/>
            <a:ext cx="2358712" cy="235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0020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Floppy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plastic disk coated with iron oxide.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mechanism is arranged as a hardware unit called disk drive.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motor, Read/Write Head etc.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in contact with the disk through the data access area.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rotated to pass the sectors through the head.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0" y="4046159"/>
            <a:ext cx="4270062" cy="2401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995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48215" y="1893196"/>
            <a:ext cx="8166046" cy="3528810"/>
            <a:chOff x="2161094" y="2279562"/>
            <a:chExt cx="8166046" cy="3528810"/>
          </a:xfrm>
        </p:grpSpPr>
        <p:sp>
          <p:nvSpPr>
            <p:cNvPr id="5" name="Rectangle 4"/>
            <p:cNvSpPr/>
            <p:nvPr/>
          </p:nvSpPr>
          <p:spPr>
            <a:xfrm>
              <a:off x="2161094" y="3445097"/>
              <a:ext cx="1906074" cy="1223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 Devices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60569" y="3432220"/>
              <a:ext cx="2066571" cy="1223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Output Devices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51549" y="2279562"/>
              <a:ext cx="2024639" cy="35288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COMPUTER 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00606" y="2481092"/>
              <a:ext cx="1326524" cy="60530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 or CPU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586976" y="4668590"/>
              <a:ext cx="1326524" cy="60530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5" idx="3"/>
              <a:endCxn id="10" idx="1"/>
            </p:cNvCxnSpPr>
            <p:nvPr/>
          </p:nvCxnSpPr>
          <p:spPr>
            <a:xfrm flipV="1">
              <a:off x="4067168" y="4043967"/>
              <a:ext cx="1084381" cy="128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3"/>
              <a:endCxn id="6" idx="1"/>
            </p:cNvCxnSpPr>
            <p:nvPr/>
          </p:nvCxnSpPr>
          <p:spPr>
            <a:xfrm>
              <a:off x="7176188" y="4043967"/>
              <a:ext cx="1084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Basic Diagram 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electronic storage medium.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is done using low powered laser beam.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read the dots and then the data is converted to an electrical signal 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form of this devise is in audio and visual format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CD-ROM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Compact Disk-Read Only Memory.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 – Compact Disk – Recordable.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CD-RW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Compact Disk – Rewritable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ROM – Digital Versatile Disk – Read Only Memory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RAM - Digital Versatile Disk – Random Access Memory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66" y="3683358"/>
            <a:ext cx="3211064" cy="2275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04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and ALU are jointly known as CPU.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computer.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operations.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working of the entire system.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Logic Unit (ALU) &amp; Control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Unit(CU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96" y="4254339"/>
            <a:ext cx="4794116" cy="2158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6813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and Logic Unit ( ALU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actual execution of the instructions take place during the processing operations.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are performed here.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circuits that perform arithmetic as well as logical operations</a:t>
            </a:r>
          </a:p>
        </p:txBody>
      </p:sp>
    </p:spTree>
    <p:extLst>
      <p:ext uri="{BB962C8B-B14F-4D97-AF65-F5344CB8AC3E}">
        <p14:creationId xmlns:p14="http://schemas.microsoft.com/office/powerpoint/2010/main" val="128010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Unit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as a central nervous system for the other components of the computer.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manages and coordinates the entire computer system.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information from the main memory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signal to control every other units of the system.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"/>
          <a:stretch/>
        </p:blipFill>
        <p:spPr>
          <a:xfrm>
            <a:off x="7804596" y="4041271"/>
            <a:ext cx="4207099" cy="2207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024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Input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any data or instructions entered into the memory of a computer 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component allows user to enter data and instructions in to a computer.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Keyboard and Mouse are the most common input devices which are used.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enter information into the computer and for giving commands.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computer keyboard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QWERTY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81" y="3390899"/>
            <a:ext cx="471487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9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 Mouse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device operated by rolling its ball across a flat surface.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 is used to control the on- screen pointer by pointing and clicking, double- clicking, or dragging objects on the screen.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62" y="3915177"/>
            <a:ext cx="2530699" cy="189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3915177"/>
            <a:ext cx="2270170" cy="189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44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advanced computer pointing device.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Light-Emitting Diode(LED) in place of the traditional mouse ball.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detected by sensing changes in reflected light.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34" y="3737066"/>
            <a:ext cx="4405380" cy="271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7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of output unit is just the reverse of that of an Input Unit.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supplies information and results of computation to the outside world.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Printer are the most common Output Devices which are used.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66" y="3640427"/>
            <a:ext cx="4636395" cy="26079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392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screen is used to provide “output” to the user.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where you can view the information you are working 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27" y="3219718"/>
            <a:ext cx="5109693" cy="340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1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device that produces a hard of the information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to the user is in printed form.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51" y="3490174"/>
            <a:ext cx="2913876" cy="2188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61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829</Words>
  <Application>Microsoft Office PowerPoint</Application>
  <PresentationFormat>Widescreen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Algerian</vt:lpstr>
      <vt:lpstr>Arial</vt:lpstr>
      <vt:lpstr>Century Gothic</vt:lpstr>
      <vt:lpstr>Tahoma</vt:lpstr>
      <vt:lpstr>Times New Roman</vt:lpstr>
      <vt:lpstr>Wingdings 3</vt:lpstr>
      <vt:lpstr>Ion</vt:lpstr>
      <vt:lpstr>Components of computer </vt:lpstr>
      <vt:lpstr>Basic Diagram </vt:lpstr>
      <vt:lpstr>Input Unit</vt:lpstr>
      <vt:lpstr>Keyboard</vt:lpstr>
      <vt:lpstr>Ball Mouse</vt:lpstr>
      <vt:lpstr>Optical Mouse</vt:lpstr>
      <vt:lpstr>Output Unit</vt:lpstr>
      <vt:lpstr>Monitor</vt:lpstr>
      <vt:lpstr>Printer</vt:lpstr>
      <vt:lpstr>Memory / Storage Devices</vt:lpstr>
      <vt:lpstr>Primary Memory</vt:lpstr>
      <vt:lpstr>RAM(Random Access Memory)</vt:lpstr>
      <vt:lpstr>Static RAM</vt:lpstr>
      <vt:lpstr>Dynamic RAM</vt:lpstr>
      <vt:lpstr>ROM (Read Only Memory) </vt:lpstr>
      <vt:lpstr>Secondary Memory</vt:lpstr>
      <vt:lpstr>Magnetic Disc </vt:lpstr>
      <vt:lpstr>Hard Disk </vt:lpstr>
      <vt:lpstr>Floppy Disk</vt:lpstr>
      <vt:lpstr>Optical disk</vt:lpstr>
      <vt:lpstr>Processor Or CPU</vt:lpstr>
      <vt:lpstr>Arithmetic and Logic Unit ( ALU )</vt:lpstr>
      <vt:lpstr>Control Unit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of computer </dc:title>
  <dc:creator>Hira</dc:creator>
  <cp:lastModifiedBy>Hira</cp:lastModifiedBy>
  <cp:revision>17</cp:revision>
  <dcterms:created xsi:type="dcterms:W3CDTF">2020-05-04T21:00:29Z</dcterms:created>
  <dcterms:modified xsi:type="dcterms:W3CDTF">2020-05-04T23:19:15Z</dcterms:modified>
</cp:coreProperties>
</file>